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911" r:id="rId2"/>
    <p:sldId id="914" r:id="rId3"/>
    <p:sldId id="930" r:id="rId4"/>
    <p:sldId id="931" r:id="rId5"/>
    <p:sldId id="932" r:id="rId6"/>
    <p:sldId id="933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9" r:id="rId20"/>
    <p:sldId id="980" r:id="rId21"/>
    <p:sldId id="9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931FE-1AE5-594F-88C1-4CB42F3A32B9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3E79-E5FE-5C4A-8C64-BEC54ED4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7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1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0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1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3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80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46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3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34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72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45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92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1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5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3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6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69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02E6-2A79-D845-8F3D-8411C922D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38849-76B1-D54C-8C38-B0B05D461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FFF1F-E199-764B-A509-2AA47BA5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B14A-C030-924E-8038-FA516642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ED0B3-A236-F045-993B-EDCBD8BE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EE85-6856-5548-B441-EA636C0B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BA80C-8E3C-9B4A-B6B1-3E1381BB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F124-0C2F-1A44-960A-B76EED15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26DD-FA14-8148-BB9F-190341F7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5FF30-58D2-BC45-9B8D-A4133AE1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D34FB-559E-AE4A-9032-98A0EB0E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74DF1-32EE-D946-81F7-8230FE892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BB389-15AB-5546-84A0-E6846CFF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378B-0763-9D4A-B681-C5025505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D89F-628B-A340-9BE7-33131356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ADF4-DD47-B24A-BEFA-C4B8310E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233C-2579-7841-971D-19DC002C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5400-9C94-1442-BEB5-5EB876AD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91786-2BB2-BF4C-BC63-4238F70B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E4AD-5C71-FB48-8480-85446F75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420C-72EC-664C-8A7A-6BDE2431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B05CC-D643-C24B-8A68-916286EC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5980-6D5A-B54F-A005-D3702BB5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C11C-AED8-F940-84DE-2DFA325A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0E39A-145C-DE4D-BCEF-FDB9D0CB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5495-DFD3-9E46-95F5-4665DC71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F0E9-73C4-6E45-BF64-735B02259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80428-1F7A-BE4A-8967-3A58D5052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E327F-ED21-1549-AF4E-1F7B3FB5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CEE3B-A46F-FA40-A302-A104D8AB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1DE8A-7B33-2D49-9447-F5E6A06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A4C5-0108-5242-8B01-947102FF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A2AC2-99B2-DF46-9980-47ACFAFA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E4D40-8312-6F4B-A6E0-5E2F206EB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106FC-6BE8-CB4C-B738-D87B73081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91B4D-BC53-0E4E-A274-04FD32851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6AC82-BD9C-E740-8492-CC1C4FE7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96D00-392F-B449-8D1F-B6108F1A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6DCAA-312F-214B-936E-CA499C51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5A98-CFFA-D548-95CC-43C5F990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E4784-6422-E149-8C69-35029CBB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D253A-B70F-EE40-AFC0-D713DBCF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8D5ED-A697-B84D-BBB0-EB8B654F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C73B4-0D3B-D94A-BD32-D6530878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04CDA-8452-0741-9A63-69915FF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343E7-0EA2-9349-804E-13F523CC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9980-0FF3-C249-8565-97AE0D49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0B11-D235-C149-837B-3A19071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EDC6A-BC75-0F4F-B8ED-E8F415F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30EA7-7CAF-8346-9BD2-FEF2B59C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8E0D8-4C94-8343-A91C-CAEA9448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4B934-FD8E-6041-ACB7-DDAE01AD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7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B4ED-9C43-4E49-A4A5-7ECCE54E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6C8C4-0722-B145-9594-53EF20DF9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F416F-1088-BC41-A3F6-99890F003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3DC76-F5EA-E24A-A489-977A916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E1238-0CF9-1740-B3AB-3A835EFB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29979-F9E0-274A-8EF3-FC671DC9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1E1F2-037F-E84E-8CF0-B3941A33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D6B8-91AE-B84F-AC2F-451FABA38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8143-ED96-D14A-A46E-E7B5B96DE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AB35-73AC-394A-ABD4-F833AE5F507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CA6FF-04E5-FD49-9C8E-57F8C70CC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DC54-5A85-0B4E-8EC5-647957DE3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FE79-1AD3-BD46-9DCA-CC9103A1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69DD5-223F-BC42-86CC-67439F7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7350" y="1200152"/>
            <a:ext cx="6631750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From metagenomic short reads to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anvi’o merged profile database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2F08BB-6657-9C42-B77C-81CB0C219AA5}"/>
              </a:ext>
            </a:extLst>
          </p:cNvPr>
          <p:cNvSpPr txBox="1"/>
          <p:nvPr/>
        </p:nvSpPr>
        <p:spPr>
          <a:xfrm>
            <a:off x="8597349" y="6480313"/>
            <a:ext cx="3594632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http://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merenlab.org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3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D65C0-59C2-DB49-9A6D-18015BA5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D98D9-8793-D94A-90C8-9A5FC252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9AA4B-9673-2642-B40A-34D19226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B6771-DF75-C644-AD0D-8E20DF07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465F6-F378-4B4D-9009-6AD38E5B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6D719-159C-9E42-B07F-D3C7A18D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D0AAD-A651-5A4F-8435-D83B1EF2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0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53E80-3E21-F441-BA90-0D522AA3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35702-455B-4246-8658-574191C1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6E2C8D-194B-CA44-899A-B6A03FBB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96A3D-5929-B04B-BBE0-5BA520296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FC477-3D3A-8E4D-BCF5-BBB690A7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11A64-F58D-8347-B792-942F0563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492DC-81AB-A34A-830A-B6D5773A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733D4-2A77-0044-BC66-766EEF9D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CCAD6-BCAE-0C43-A3AA-E6CDCE35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EBB14-EE86-1940-9F64-7A180E91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5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522F7-9CD3-EA42-9526-9E4DEF9A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556F4-4D13-9847-8177-F019360B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A68EA-59C3-254C-9566-DD2AD7F2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Macintosh PowerPoint</Application>
  <PresentationFormat>Widescreen</PresentationFormat>
  <Paragraphs>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 Neue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Eren</dc:creator>
  <cp:lastModifiedBy>A Eren</cp:lastModifiedBy>
  <cp:revision>3</cp:revision>
  <dcterms:created xsi:type="dcterms:W3CDTF">2019-06-24T02:22:46Z</dcterms:created>
  <dcterms:modified xsi:type="dcterms:W3CDTF">2019-06-24T02:48:18Z</dcterms:modified>
</cp:coreProperties>
</file>